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5" r:id="rId3"/>
    <p:sldId id="261" r:id="rId4"/>
    <p:sldId id="264" r:id="rId5"/>
    <p:sldId id="262" r:id="rId6"/>
    <p:sldId id="257" r:id="rId7"/>
    <p:sldId id="263" r:id="rId8"/>
    <p:sldId id="258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encrypted-tbn2.gstatic.com/images?q=tbn:ANd9GcRRQdbvbmBDAa9Hu2wlgjATzieWmQL0PvtzV1nCCf5J1Il3ErYAu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2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3049"/>
            <a:ext cx="641931" cy="64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s-media-cache-ak0.pinimg.com/236x/83/ca/e9/83cae97b791c351c233b7415dfbf621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1447800" cy="168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s2.freepik.com/free-photo/_23-21474888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646" y="5824568"/>
            <a:ext cx="138112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dn.xl.thumbs.canstockphoto.com/canstock814448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162" y="6005215"/>
            <a:ext cx="1731605" cy="117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66800" y="1161143"/>
            <a:ext cx="7162800" cy="4462760"/>
          </a:xfrm>
          <a:prstGeom prst="rect">
            <a:avLst/>
          </a:prstGeom>
          <a:gradFill>
            <a:gsLst>
              <a:gs pos="97000">
                <a:srgbClr val="00B0F0"/>
              </a:gs>
              <a:gs pos="69000">
                <a:srgbClr val="E2FFB4"/>
              </a:gs>
              <a:gs pos="0">
                <a:schemeClr val="accent1">
                  <a:tint val="66000"/>
                  <a:satMod val="160000"/>
                </a:schemeClr>
              </a:gs>
              <a:gs pos="9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Ministerul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Educației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Naționale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Cercetării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Științifice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Inspectoratul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Școlar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Județean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Constanța</a:t>
            </a:r>
            <a:endParaRPr lang="en-US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Școala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gimnazială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nr. 23 “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Constantin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Brâncoveanu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Constanța</a:t>
            </a:r>
            <a:endParaRPr lang="en-US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DIPLOMĂ</a:t>
            </a:r>
            <a:endParaRPr lang="en-US" sz="36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acordă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elevului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……………….…………………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absolvirea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succes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clasei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 A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anul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școlar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2014-2015.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Director,                                                               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Prof.înv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Primar</a:t>
            </a:r>
            <a:endParaRPr lang="en-US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………………                                       ………………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iunie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2015   </a:t>
            </a:r>
            <a:endParaRPr lang="en-US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humbs.dreamstime.com/z/school-border-506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40" y="301664"/>
            <a:ext cx="641931" cy="64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6800" y="1161143"/>
            <a:ext cx="7162800" cy="4770537"/>
          </a:xfrm>
          <a:prstGeom prst="rect">
            <a:avLst/>
          </a:prstGeom>
          <a:gradFill>
            <a:gsLst>
              <a:gs pos="100000">
                <a:schemeClr val="accent1">
                  <a:tint val="44500"/>
                  <a:satMod val="160000"/>
                </a:schemeClr>
              </a:gs>
              <a:gs pos="8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Ministerul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Educației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Naționale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Cercetării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Științifice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Inspectoratul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Școlar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Județean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Constanța</a:t>
            </a:r>
            <a:endParaRPr lang="en-US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Școala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gimnazială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nr. 23 “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Constantin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Brâncoveanu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Constanța</a:t>
            </a:r>
            <a:endParaRPr lang="en-US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DIPLOMĂ</a:t>
            </a:r>
            <a:endParaRPr lang="en-US" sz="36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acordă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elevului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……………….…………………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din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clasa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rezultate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bune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obținute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la</a:t>
            </a:r>
          </a:p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Arte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vizuale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anul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școlar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2014-2015.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Director,                                                               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Prof.înv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Primar</a:t>
            </a:r>
            <a:endParaRPr lang="en-US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……………….                                                 …………………</a:t>
            </a:r>
            <a:r>
              <a:rPr lang="en-US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lang="en-US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iunie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2015   </a:t>
            </a:r>
            <a:endParaRPr lang="en-US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cdn.graphicsfactory.com/clip-art/image_files/image/7/628387-pencil-pain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37631"/>
            <a:ext cx="1828800" cy="142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9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1.etsystatic.com/031/0/8785503/il_fullxfull.565301045_hkku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578"/>
            <a:ext cx="9144000" cy="688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1371600"/>
            <a:ext cx="7086600" cy="4370427"/>
          </a:xfrm>
          <a:prstGeom prst="rect">
            <a:avLst/>
          </a:prstGeom>
          <a:gradFill>
            <a:gsLst>
              <a:gs pos="99000">
                <a:srgbClr val="FFC000"/>
              </a:gs>
              <a:gs pos="57000">
                <a:srgbClr val="FF0000">
                  <a:lumMod val="20000"/>
                  <a:lumOff val="8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Ministerul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Educației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Naționale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Cercetării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Științifice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Inspectoratul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Școlar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Județean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Constanța</a:t>
            </a:r>
            <a:endParaRPr lang="en-US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Școala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gimnazială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nr. 23 “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Constantin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Brâncoveanu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Constanța</a:t>
            </a:r>
            <a:endParaRPr lang="en-US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DIPLOMĂ</a:t>
            </a:r>
            <a:endParaRPr lang="en-US" sz="36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acordă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elevului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……………….…………………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din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clasa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rezultate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bune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obținute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la</a:t>
            </a:r>
          </a:p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limba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română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școlar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2014-2015</a:t>
            </a:r>
          </a:p>
          <a:p>
            <a:pPr algn="ctr"/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Director,                                                               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Prof.înv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Primar</a:t>
            </a:r>
            <a:endParaRPr lang="en-US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……………………..                                                  …………………….</a:t>
            </a:r>
          </a:p>
          <a:p>
            <a:pPr algn="ctr"/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iunie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2015   </a:t>
            </a:r>
            <a:endParaRPr lang="en-US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34" y="153049"/>
            <a:ext cx="641931" cy="64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3.bp.blogspot.com/_SrF7cHvBY14/SRr3l0aLm7I/AAAAAAAAP1c/OnvPukyn5HU/s400/clipariel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41429"/>
            <a:ext cx="1832324" cy="220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crapimages.blog.mongenie.com/doc/usr/7/e/h/8696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7" y="5181600"/>
            <a:ext cx="1028700" cy="144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olyvore.com/cgi/img-thing?.out=jpg&amp;size=l&amp;tid=193736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20" y="5658050"/>
            <a:ext cx="1196069" cy="119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3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freelargeimages.com/wp-content/uploads/2014/11/School_borders_clipart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1" y="1"/>
            <a:ext cx="9690069" cy="746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33" y="152400"/>
            <a:ext cx="641931" cy="64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www.clipartheaven.com/clipart/education_%26_schools/classroom_%26_activities/globe_%26_map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667" y="2225366"/>
            <a:ext cx="1321353" cy="141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lipproject.info/images/joomgallery/originals/school_37/teacher_clip_art_free_-_school_clip_art_free_20121124_197161524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588588" cy="161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990601"/>
            <a:ext cx="7239000" cy="4462760"/>
          </a:xfrm>
          <a:prstGeom prst="rect">
            <a:avLst/>
          </a:prstGeo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2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Ministerul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Educației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Naționale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Cercetării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Științifice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Inspectoratul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Școlar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Județean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Constanța</a:t>
            </a:r>
            <a:endParaRPr lang="en-US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Școala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gimnazială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nr. 23 “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Constantin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Brâncoveanu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Constanța</a:t>
            </a:r>
            <a:endParaRPr lang="en-US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DIPLOMĂ</a:t>
            </a:r>
            <a:endParaRPr lang="en-US" sz="36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acordă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elevului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……………….…………………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din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clasa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rezultate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bune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obținute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la</a:t>
            </a:r>
          </a:p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Matematică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explorarea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mediului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școlar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2014-2015</a:t>
            </a:r>
          </a:p>
          <a:p>
            <a:pPr algn="ctr"/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Director,                                                               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Prof.înv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Primar</a:t>
            </a:r>
            <a:endParaRPr lang="en-US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……………….                                  …………………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iunie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2015   </a:t>
            </a:r>
            <a:endParaRPr lang="en-US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humbs.dreamstime.com/z/hearts-stars-flowers-abstract-art-border-note-book-paper-32679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74629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9144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1099" y="1237565"/>
            <a:ext cx="7086600" cy="473975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endParaRPr lang="en-US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Ministerul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Educației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Naționale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Cercetării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Științifice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Inspectoratul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Școlar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Județean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Constanța</a:t>
            </a:r>
            <a:endParaRPr lang="en-US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Școala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gimnazială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nr. 23 “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Constantin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Brâncoveanu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Constanța</a:t>
            </a:r>
            <a:endParaRPr lang="en-US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DIPLOMĂ</a:t>
            </a:r>
            <a:endParaRPr lang="en-US" sz="36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acordă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elevului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……………….…………………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din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clasa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rezultate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bune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obținute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la</a:t>
            </a:r>
          </a:p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Muzică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mișcare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școlar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2014-2015.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Director,                                                               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Prof.înv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Primar</a:t>
            </a:r>
            <a:endParaRPr lang="en-US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………………                                    ………………..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iunie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2015   </a:t>
            </a:r>
            <a:endParaRPr lang="en-US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009259"/>
            <a:ext cx="641931" cy="64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0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8kEHh57GDYLtzylYM9hjhpVcicVN40-5NZlDSwLcx9fu0ri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533" cy="701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4918" y="1066800"/>
            <a:ext cx="7391400" cy="44627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Ministerul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Educației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Naționale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Cercetării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Științifice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Inspectoratul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Școlar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Județean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Constanța</a:t>
            </a:r>
            <a:endParaRPr lang="en-US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Școala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gimnazială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nr. 23 “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Constantin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Brâncoveanu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Constanța</a:t>
            </a:r>
            <a:endParaRPr lang="en-US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DIPLOMĂ</a:t>
            </a:r>
            <a:endParaRPr lang="en-US" sz="36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acordă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elevului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……………….…………………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din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clasa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rezultate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bune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obținute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la</a:t>
            </a:r>
          </a:p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Limba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engleză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anul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școlar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2014-2015</a:t>
            </a:r>
          </a:p>
          <a:p>
            <a:pPr algn="ctr"/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Director,                                                               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Prof.înv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Primar</a:t>
            </a:r>
            <a:endParaRPr lang="en-US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………………                                      …………………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iunie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2015 </a:t>
            </a:r>
            <a:endParaRPr lang="en-US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previews.123rf.com/images/insanet/insanet1304/insanet130400020/19055873-A-beautiful-flowery-meadow-illustration-with-rainbow-and-butterflies-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257" y="18143"/>
            <a:ext cx="9753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73" y="60200"/>
            <a:ext cx="641931" cy="64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1243" y="702131"/>
            <a:ext cx="7086600" cy="4370427"/>
          </a:xfrm>
          <a:prstGeom prst="rect">
            <a:avLst/>
          </a:prstGeom>
          <a:gradFill>
            <a:gsLst>
              <a:gs pos="100000">
                <a:schemeClr val="accent2">
                  <a:lumMod val="75000"/>
                </a:schemeClr>
              </a:gs>
              <a:gs pos="2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Ministerul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Educației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Naționale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Cercetării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Științifice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Inspectoratul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Școlar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Județean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Constanța</a:t>
            </a:r>
            <a:endParaRPr lang="en-US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Școala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gimnazială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nr. 23 “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Constantin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Brâncoveanu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Constanța</a:t>
            </a:r>
            <a:endParaRPr lang="en-US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DIPLOMĂ</a:t>
            </a:r>
            <a:endParaRPr lang="en-US" sz="36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acordă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elevului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……………….…………………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din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clasa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rezultate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bune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obținute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la</a:t>
            </a:r>
          </a:p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Educație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fizică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anul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școlar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2014-2015</a:t>
            </a:r>
          </a:p>
          <a:p>
            <a:pPr algn="ctr"/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Director,                                                               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Prof.înv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Primar</a:t>
            </a:r>
            <a:endParaRPr lang="en-US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……………………                                                  …………………….</a:t>
            </a:r>
          </a:p>
          <a:p>
            <a:pPr algn="ctr"/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iunie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2015   </a:t>
            </a:r>
            <a:endParaRPr lang="en-US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3.bp.blogspot.com/-njx_aFxxCuU/Ul9qvllevkI/AAAAAAAAB7A/g-7-cCb6C0c/s1600/sports_kid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07016"/>
            <a:ext cx="3200400" cy="16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s-veliko-trojstvo.skole.hr/upload/os-veliko-trojstvo/images/newsimg/1315/Image/Kids_Running_p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50074"/>
            <a:ext cx="3061187" cy="170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9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eviews.123rf.com/images/odina222/odina2221002/odina222100200004/6450544-Spring-sunny-landscape-with-flowers-and-butterfly-Stock-Vector-garden-cartoon-bord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57513" y="838200"/>
            <a:ext cx="7086600" cy="4462760"/>
          </a:xfrm>
          <a:prstGeom prst="rect">
            <a:avLst/>
          </a:prstGeo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Ministerul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Educației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Naționale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Cercetării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Științifice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Inspectoratul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Școlar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Județean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Constanța</a:t>
            </a:r>
            <a:endParaRPr lang="en-US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Școala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gimnazială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nr. 23 “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Constantin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Brâncoveanu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Constanța</a:t>
            </a:r>
            <a:endParaRPr lang="en-US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DIPLOMĂ</a:t>
            </a:r>
            <a:endParaRPr lang="en-US" sz="36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acordă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elevului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……………….…………………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din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clasa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rezultate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bune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obținute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la</a:t>
            </a:r>
          </a:p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limba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română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școlar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2014-2015</a:t>
            </a:r>
          </a:p>
          <a:p>
            <a:pPr algn="ctr"/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Director,                                                               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Prof.înv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Primar</a:t>
            </a:r>
            <a:endParaRPr lang="en-US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………………….                              …………………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iunie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2015   </a:t>
            </a:r>
            <a:endParaRPr lang="en-US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847" y="196269"/>
            <a:ext cx="641931" cy="64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6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schoolclipart.biz/wp-content/uploads/2014/07/free-microsoft-free-clip-art-purple-flowers-powerpoint-borders-free-download---clipart-best-picture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1066800"/>
            <a:ext cx="6705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066801"/>
            <a:ext cx="6781800" cy="4370427"/>
          </a:xfrm>
          <a:prstGeom prst="rect">
            <a:avLst/>
          </a:prstGeom>
          <a:gradFill>
            <a:gsLst>
              <a:gs pos="48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Ministerul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Educației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Naționale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Cercetării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Științifice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Inspectoratul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Școlar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Județean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Constanța</a:t>
            </a:r>
            <a:endParaRPr lang="en-US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Școala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gimnazială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nr. 23 “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Constantin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Brâncoveanu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Constanța</a:t>
            </a:r>
            <a:endParaRPr lang="en-US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DIPLOMĂ</a:t>
            </a:r>
            <a:endParaRPr lang="en-US" sz="36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acordă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elevului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……………….…………………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din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clasa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rezultate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bune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obținute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la</a:t>
            </a:r>
          </a:p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Arte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vizuale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anul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școlar</a:t>
            </a:r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2014-2015.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Director,                                                               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Prof.înv</a:t>
            </a: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Primar</a:t>
            </a:r>
            <a:endParaRPr lang="en-US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…………………..                                                     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…………………..</a:t>
            </a:r>
            <a:endParaRPr lang="en-US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iunie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2015   </a:t>
            </a:r>
            <a:endParaRPr lang="en-US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34" y="361853"/>
            <a:ext cx="641931" cy="64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5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190</TotalTime>
  <Words>483</Words>
  <Application>Microsoft Office PowerPoint</Application>
  <PresentationFormat>On-screen Show (4:3)</PresentationFormat>
  <Paragraphs>109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Spring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Dudu Stroe</dc:creator>
  <cp:lastModifiedBy>Dudu Stroe</cp:lastModifiedBy>
  <cp:revision>21</cp:revision>
  <dcterms:created xsi:type="dcterms:W3CDTF">2006-08-16T00:00:00Z</dcterms:created>
  <dcterms:modified xsi:type="dcterms:W3CDTF">2015-05-28T15:13:43Z</dcterms:modified>
</cp:coreProperties>
</file>